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C879B-7AB2-47BD-977B-543D27163F7B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D35CE-358D-4936-AED8-0D1D23EBE4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58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FFE46A-A762-AE62-C611-C186B6635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4E35E86-C0C9-E361-7CFC-926712533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FD52F6-BE33-9CE3-FCE7-DFA7FC97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BB6E7B-17D6-96B3-8946-C7EE68EE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1B615B-41E8-FAB3-B807-590A0F39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53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8C81E0-EC1C-DA83-B675-8682B3B6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ADD51FC-2219-4213-8E1A-F3B711C0E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1945B4-E349-E6CF-D8BA-6A50901A7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3E0ED6-9AB0-5B9F-A95C-3DB6949A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300793-47BF-7F92-D3F1-BBA44562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13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70804D8-4B8A-A6E7-E8AB-AFDD45CAD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3029718-2991-D9B7-6E0E-09DE905F1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B7EB1C-D187-C40A-ACE2-60643364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2A3964-C257-6DDF-5211-4500AFC4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8D004E-3727-FA4D-C3B9-F81BE94C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53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C65224-0072-3D72-75CF-53F9FE38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543B6F-E6E7-6B91-4D39-59D0F9C32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8655DB-A2DF-3251-483D-AD74E766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09924B-641F-E733-FEC7-CEFA6FC3D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3711FB-7AD0-ED05-DDDD-2D441977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84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98198B-6AD3-738D-B015-244D1FB01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1431EC-5ABF-E5AE-7BA6-20CC9B2B4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6AFFD9-8AD4-549B-3A9F-F1A250C3D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E150DC-E81B-12FD-52B6-4695ED6F3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03E8E7-9954-4823-08A4-E4D1394BD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83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61910D-41B2-C6C7-5C9A-C0CD4BD3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D9102D-7EE5-BBDA-C1F2-C6521D76A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DCFB0D-CB96-1F0D-3B9E-7C96F496C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0C5F6A-91F9-B397-23AA-1A667448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DD1C7B-AA04-EC10-4009-761911D1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F97B84-58F6-4F3E-FBE2-1A72E9FF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98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CEAB20-666B-190A-0743-4B9BB312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1EFF77-5840-51F9-89CB-BEC8065A0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16C3468-EFF4-4C07-BD87-A89C67FCF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E622D96-9F57-9B5C-FB96-D63DCB3E2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DFBE098-5710-9ECC-E8FE-1797EB59E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8F8A91A-A979-96DB-968E-C20845D80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EB3468D-4924-521C-B6F6-5812F805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E5DCC91-565B-7E5E-693D-AEB28DDC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12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972B31-50F0-C44A-1103-FD206CC4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A968451-BFD9-C939-4830-762488EF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2730C07-EBDC-13E7-B210-4893A431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2DB3EF-0B6C-BDC1-0980-EEACC55D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97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C0E549C-590A-1CB3-38C8-9116C3C8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E2B42C-059E-1B1F-22EC-6A25CA03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3053DAC-6108-D9E1-7AE2-7C09A7AA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37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5FD7A3-E016-51D8-E6BA-7C8D56F40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D30FE0-A81C-DC05-7C15-422A71DFC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1A08E1-C444-50F2-F145-E56702FF2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D2E8C3-4EFE-5A9F-E9CA-1330D6B50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7A8282-6D82-F30F-97FD-2A381CD3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6D91DA-41E9-9AA7-B2F5-25AC7EF4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73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D9D035-7074-3E90-7A9F-0CC91ACF1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7F5ADE7-9A40-7CB6-CE90-E38FA811A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A35AD4-8EF1-1298-D933-049529BF9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F398E8-AEA9-FC90-5B63-1C9F13ADC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1D4772-C83C-D420-4A3F-F8632BE2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B068AE-DD61-F796-7B4C-2D9D80CD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04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195FD8D-B006-3CCB-0465-3CD48ED1A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695925-70B8-B94C-482E-5D72D36A5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D539F6-6658-54CE-C2B1-62EC7B9A0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2C37-A68D-4C2D-8D80-94CEEB6DFD21}" type="datetimeFigureOut">
              <a:rPr lang="it-IT" smtClean="0"/>
              <a:t>04/12/2022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8DE115-5A7D-1E51-F143-CFA5A7D99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86F815-F212-63CB-1F2E-8776E958D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648A-87BA-402C-9D90-E696C3FFFB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00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BC3BF01-D15B-3972-13FD-B271834011B4}"/>
              </a:ext>
            </a:extLst>
          </p:cNvPr>
          <p:cNvSpPr txBox="1"/>
          <p:nvPr/>
        </p:nvSpPr>
        <p:spPr>
          <a:xfrm>
            <a:off x="2570330" y="918007"/>
            <a:ext cx="75041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3 Dicembre – Giornata internazionale</a:t>
            </a:r>
            <a:b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 delle persone con disabilità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D93C61-1AB5-3A75-2243-0FCDF2921544}"/>
              </a:ext>
            </a:extLst>
          </p:cNvPr>
          <p:cNvSpPr txBox="1"/>
          <p:nvPr/>
        </p:nvSpPr>
        <p:spPr>
          <a:xfrm>
            <a:off x="3273625" y="2286306"/>
            <a:ext cx="60975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50B852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Scuola Primaria « G. Rodari»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50B852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Montepulciano Stazione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50B852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Classi 3° B / 1°B</a:t>
            </a:r>
          </a:p>
        </p:txBody>
      </p:sp>
      <p:pic>
        <p:nvPicPr>
          <p:cNvPr id="8" name="Picture 2" descr="Elmer (Elmer. Álbum ilustrado) [Lingua spagnola] : McKee, David: Amazon.it:  Libri">
            <a:extLst>
              <a:ext uri="{FF2B5EF4-FFF2-40B4-BE49-F238E27FC236}">
                <a16:creationId xmlns:a16="http://schemas.microsoft.com/office/drawing/2014/main" id="{52FD33CC-AABC-2D24-B65E-4ED8B6037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380" y="3962382"/>
            <a:ext cx="2341240" cy="277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37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79B5035-37FE-DA88-8EED-272FAE6EB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54" y="187130"/>
            <a:ext cx="3974452" cy="529926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A6C6C98-BFD6-5CF4-742E-7E0C9E45A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682" y="1629485"/>
            <a:ext cx="3854514" cy="5139352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78641A4-A701-EE93-B452-3736B15F7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790" y="187130"/>
            <a:ext cx="3432888" cy="4577183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E5795B9-5095-F482-9178-20C032431452}"/>
              </a:ext>
            </a:extLst>
          </p:cNvPr>
          <p:cNvSpPr txBox="1"/>
          <p:nvPr/>
        </p:nvSpPr>
        <p:spPr>
          <a:xfrm>
            <a:off x="4376057" y="307910"/>
            <a:ext cx="3722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C000"/>
                </a:solidFill>
                <a:latin typeface="Comic Sans MS" panose="030F0702030302020204" pitchFamily="66" charset="0"/>
              </a:rPr>
              <a:t>I  bambini della classe 3°B dopo la visione della storia di «Elmer elefantino variopinto»……..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61C210A-E44F-BF1F-B2D3-BDABF6244631}"/>
              </a:ext>
            </a:extLst>
          </p:cNvPr>
          <p:cNvSpPr txBox="1"/>
          <p:nvPr/>
        </p:nvSpPr>
        <p:spPr>
          <a:xfrm>
            <a:off x="8621291" y="4916544"/>
            <a:ext cx="3245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…….hanno rielaborato pensieri e parole riflettendo sul concetto di «diversità» e «unicità» che contraddistingue ogni persona!!!</a:t>
            </a:r>
          </a:p>
        </p:txBody>
      </p:sp>
    </p:spTree>
    <p:extLst>
      <p:ext uri="{BB962C8B-B14F-4D97-AF65-F5344CB8AC3E}">
        <p14:creationId xmlns:p14="http://schemas.microsoft.com/office/powerpoint/2010/main" val="267721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07D28DB-5F43-E69A-A732-689223E04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209" y="508518"/>
            <a:ext cx="4380722" cy="5840963"/>
          </a:xfrm>
          <a:prstGeom prst="rect">
            <a:avLst/>
          </a:prstGeom>
        </p:spPr>
      </p:pic>
      <p:sp>
        <p:nvSpPr>
          <p:cNvPr id="6" name="Nuvola 5" descr="fdg">
            <a:extLst>
              <a:ext uri="{FF2B5EF4-FFF2-40B4-BE49-F238E27FC236}">
                <a16:creationId xmlns:a16="http://schemas.microsoft.com/office/drawing/2014/main" id="{7FD104B6-FF30-7ABB-91D8-ADAC19A04C3F}"/>
              </a:ext>
            </a:extLst>
          </p:cNvPr>
          <p:cNvSpPr/>
          <p:nvPr/>
        </p:nvSpPr>
        <p:spPr>
          <a:xfrm>
            <a:off x="6251509" y="410547"/>
            <a:ext cx="4926564" cy="4254759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06340D7-C353-7E62-768B-DA4167C59F9D}"/>
              </a:ext>
            </a:extLst>
          </p:cNvPr>
          <p:cNvSpPr txBox="1"/>
          <p:nvPr/>
        </p:nvSpPr>
        <p:spPr>
          <a:xfrm>
            <a:off x="7455158" y="1371513"/>
            <a:ext cx="25192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>
                <a:latin typeface="Comic Sans MS" panose="030F0702030302020204" pitchFamily="66" charset="0"/>
              </a:rPr>
              <a:t>Gli alunni della classe 1°B hanno rielaborato il concetto di «disabilità» attraverso la </a:t>
            </a:r>
          </a:p>
          <a:p>
            <a:pPr algn="ctr"/>
            <a:r>
              <a:rPr lang="it-IT" sz="2000" i="1" dirty="0">
                <a:latin typeface="Comic Sans MS" panose="030F0702030302020204" pitchFamily="66" charset="0"/>
              </a:rPr>
              <a:t>«Filastrocca dei diversi da me»</a:t>
            </a:r>
          </a:p>
        </p:txBody>
      </p:sp>
      <p:pic>
        <p:nvPicPr>
          <p:cNvPr id="2050" name="Picture 2" descr="Tutti uguali e tutti diversi con l'elefante ELMER | Scuola dell'Infanzia  Maria Immacolata">
            <a:extLst>
              <a:ext uri="{FF2B5EF4-FFF2-40B4-BE49-F238E27FC236}">
                <a16:creationId xmlns:a16="http://schemas.microsoft.com/office/drawing/2014/main" id="{CC473EC2-E669-0033-E7D7-30F9F2C4B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65306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D694B15-EE00-3264-ADA9-3C7F5C8358AA}"/>
              </a:ext>
            </a:extLst>
          </p:cNvPr>
          <p:cNvSpPr txBox="1"/>
          <p:nvPr/>
        </p:nvSpPr>
        <p:spPr>
          <a:xfrm>
            <a:off x="8372475" y="5346441"/>
            <a:ext cx="2964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66"/>
                </a:solidFill>
                <a:latin typeface="Comic Sans MS" panose="030F0702030302020204" pitchFamily="66" charset="0"/>
              </a:rPr>
              <a:t>TUTTI SIAMO UGUALI PROPRIO PERCHE’ DIVERSI!!</a:t>
            </a:r>
          </a:p>
        </p:txBody>
      </p:sp>
    </p:spTree>
    <p:extLst>
      <p:ext uri="{BB962C8B-B14F-4D97-AF65-F5344CB8AC3E}">
        <p14:creationId xmlns:p14="http://schemas.microsoft.com/office/powerpoint/2010/main" val="58892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Gianna</dc:creator>
  <cp:lastModifiedBy>Gianna</cp:lastModifiedBy>
  <cp:revision>1</cp:revision>
  <dcterms:created xsi:type="dcterms:W3CDTF">2022-12-04T07:22:41Z</dcterms:created>
  <dcterms:modified xsi:type="dcterms:W3CDTF">2022-12-04T07:31:49Z</dcterms:modified>
</cp:coreProperties>
</file>